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13"/>
  </p:notesMasterIdLst>
  <p:handoutMasterIdLst>
    <p:handoutMasterId r:id="rId14"/>
  </p:handoutMasterIdLst>
  <p:sldIdLst>
    <p:sldId id="256" r:id="rId5"/>
    <p:sldId id="352" r:id="rId6"/>
    <p:sldId id="355" r:id="rId7"/>
    <p:sldId id="266" r:id="rId8"/>
    <p:sldId id="265" r:id="rId9"/>
    <p:sldId id="356" r:id="rId10"/>
    <p:sldId id="357" r:id="rId11"/>
    <p:sldId id="427" r:id="rId12"/>
  </p:sldIdLst>
  <p:sldSz cx="12192000" cy="6858000"/>
  <p:notesSz cx="6797675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scadia Mono" panose="020B0609020000020004" pitchFamily="49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otham" panose="020B0604020202020204"/>
      <p:regular r:id="rId29"/>
      <p:bold r:id="rId30"/>
      <p:italic r:id="rId31"/>
      <p:boldItalic r:id="rId32"/>
    </p:embeddedFont>
    <p:embeddedFont>
      <p:font typeface="Gotham Black" charset="0"/>
      <p:regular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IBM Plex Sans Medium" panose="020B0603050203000203" pitchFamily="34" charset="0"/>
      <p:regular r:id="rId38"/>
      <p:italic r:id="rId39"/>
    </p:embeddedFont>
    <p:embeddedFont>
      <p:font typeface="IBM Plex Sans SemiBold" panose="020B0703050203000203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old" panose="020B0604020202020204" charset="0"/>
      <p:bold r:id="rId48"/>
      <p:italic r:id="rId49"/>
      <p:boldItalic r:id="rId50"/>
    </p:embeddedFont>
    <p:embeddedFont>
      <p:font typeface="Roboto Regular" panose="020B060402020202020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D71A75A3-E1F9-BB43-BA52-0CD7E5C3B444}">
          <p14:sldIdLst>
            <p14:sldId id="256"/>
            <p14:sldId id="352"/>
            <p14:sldId id="355"/>
            <p14:sldId id="266"/>
            <p14:sldId id="265"/>
            <p14:sldId id="356"/>
            <p14:sldId id="357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Meidinger" initials="EM" lastIdx="1" clrIdx="0">
    <p:extLst>
      <p:ext uri="{19B8F6BF-5375-455C-9EA6-DF929625EA0E}">
        <p15:presenceInfo xmlns:p15="http://schemas.microsoft.com/office/powerpoint/2012/main" userId="Eugene Meid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33"/>
    <a:srgbClr val="C0C0C0"/>
    <a:srgbClr val="FFD700"/>
    <a:srgbClr val="E5E4E2"/>
    <a:srgbClr val="F2F2F2"/>
    <a:srgbClr val="E6E6E6"/>
    <a:srgbClr val="373737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76701" autoAdjust="0"/>
  </p:normalViewPr>
  <p:slideViewPr>
    <p:cSldViewPr snapToGrid="0">
      <p:cViewPr varScale="1">
        <p:scale>
          <a:sx n="86" d="100"/>
          <a:sy n="86" d="100"/>
        </p:scale>
        <p:origin x="8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706" y="25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font" Target="fonts/font36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3" Type="http://schemas.openxmlformats.org/officeDocument/2006/relationships/font" Target="fonts/font39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font" Target="fonts/font34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59" Type="http://schemas.openxmlformats.org/officeDocument/2006/relationships/tableStyles" Target="tableStyles.xml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54" Type="http://schemas.openxmlformats.org/officeDocument/2006/relationships/font" Target="fonts/font4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font" Target="fonts/font35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52" Type="http://schemas.openxmlformats.org/officeDocument/2006/relationships/font" Target="fonts/font38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4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6F078-04AE-37B4-084E-D57C29696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D0182-DDE1-3C93-CB3E-2DF817C0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569B-0480-14AB-A4CB-22FF962234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EBA8D-5F8E-350C-6438-6B04D9F1B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000E-6882-FE61-EE31-806641BD1B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1FD60-1FCB-D5DF-4583-A1EE441CC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5F70C5-1DDA-0F9D-2C9B-7CD1586FA9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21CF3-766C-63E8-81A7-3BC4F0C969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418" y="2839919"/>
            <a:ext cx="8373162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987D8-59D9-74C7-B303-93CF4DE211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46073" y="5286068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5840197"/>
            <a:ext cx="1934747" cy="3506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6182412" y="2831583"/>
            <a:ext cx="5963515" cy="3898236"/>
          </a:xfrm>
          <a:custGeom>
            <a:avLst/>
            <a:gdLst>
              <a:gd name="connsiteX0" fmla="*/ 0 w 5963515"/>
              <a:gd name="connsiteY0" fmla="*/ 0 h 3898236"/>
              <a:gd name="connsiteX1" fmla="*/ 536716 w 5963515"/>
              <a:gd name="connsiteY1" fmla="*/ 0 h 3898236"/>
              <a:gd name="connsiteX2" fmla="*/ 954162 w 5963515"/>
              <a:gd name="connsiteY2" fmla="*/ 0 h 3898236"/>
              <a:gd name="connsiteX3" fmla="*/ 1669784 w 5963515"/>
              <a:gd name="connsiteY3" fmla="*/ 0 h 3898236"/>
              <a:gd name="connsiteX4" fmla="*/ 2206501 w 5963515"/>
              <a:gd name="connsiteY4" fmla="*/ 0 h 3898236"/>
              <a:gd name="connsiteX5" fmla="*/ 2743217 w 5963515"/>
              <a:gd name="connsiteY5" fmla="*/ 0 h 3898236"/>
              <a:gd name="connsiteX6" fmla="*/ 3458839 w 5963515"/>
              <a:gd name="connsiteY6" fmla="*/ 0 h 3898236"/>
              <a:gd name="connsiteX7" fmla="*/ 3935920 w 5963515"/>
              <a:gd name="connsiteY7" fmla="*/ 0 h 3898236"/>
              <a:gd name="connsiteX8" fmla="*/ 4651542 w 5963515"/>
              <a:gd name="connsiteY8" fmla="*/ 0 h 3898236"/>
              <a:gd name="connsiteX9" fmla="*/ 5367164 w 5963515"/>
              <a:gd name="connsiteY9" fmla="*/ 0 h 3898236"/>
              <a:gd name="connsiteX10" fmla="*/ 5963515 w 5963515"/>
              <a:gd name="connsiteY10" fmla="*/ 0 h 3898236"/>
              <a:gd name="connsiteX11" fmla="*/ 5963515 w 5963515"/>
              <a:gd name="connsiteY11" fmla="*/ 634856 h 3898236"/>
              <a:gd name="connsiteX12" fmla="*/ 5963515 w 5963515"/>
              <a:gd name="connsiteY12" fmla="*/ 1230729 h 3898236"/>
              <a:gd name="connsiteX13" fmla="*/ 5963515 w 5963515"/>
              <a:gd name="connsiteY13" fmla="*/ 1670673 h 3898236"/>
              <a:gd name="connsiteX14" fmla="*/ 5963515 w 5963515"/>
              <a:gd name="connsiteY14" fmla="*/ 2227563 h 3898236"/>
              <a:gd name="connsiteX15" fmla="*/ 5963515 w 5963515"/>
              <a:gd name="connsiteY15" fmla="*/ 2784454 h 3898236"/>
              <a:gd name="connsiteX16" fmla="*/ 5963515 w 5963515"/>
              <a:gd name="connsiteY16" fmla="*/ 3341345 h 3898236"/>
              <a:gd name="connsiteX17" fmla="*/ 5963515 w 5963515"/>
              <a:gd name="connsiteY17" fmla="*/ 3898236 h 3898236"/>
              <a:gd name="connsiteX18" fmla="*/ 5307528 w 5963515"/>
              <a:gd name="connsiteY18" fmla="*/ 3898236 h 3898236"/>
              <a:gd name="connsiteX19" fmla="*/ 4890082 w 5963515"/>
              <a:gd name="connsiteY19" fmla="*/ 3898236 h 3898236"/>
              <a:gd name="connsiteX20" fmla="*/ 4413001 w 5963515"/>
              <a:gd name="connsiteY20" fmla="*/ 3898236 h 3898236"/>
              <a:gd name="connsiteX21" fmla="*/ 3697379 w 5963515"/>
              <a:gd name="connsiteY21" fmla="*/ 3898236 h 3898236"/>
              <a:gd name="connsiteX22" fmla="*/ 3101028 w 5963515"/>
              <a:gd name="connsiteY22" fmla="*/ 3898236 h 3898236"/>
              <a:gd name="connsiteX23" fmla="*/ 2623947 w 5963515"/>
              <a:gd name="connsiteY23" fmla="*/ 3898236 h 3898236"/>
              <a:gd name="connsiteX24" fmla="*/ 2027595 w 5963515"/>
              <a:gd name="connsiteY24" fmla="*/ 3898236 h 3898236"/>
              <a:gd name="connsiteX25" fmla="*/ 1610149 w 5963515"/>
              <a:gd name="connsiteY25" fmla="*/ 3898236 h 3898236"/>
              <a:gd name="connsiteX26" fmla="*/ 1192703 w 5963515"/>
              <a:gd name="connsiteY26" fmla="*/ 3898236 h 3898236"/>
              <a:gd name="connsiteX27" fmla="*/ 596351 w 5963515"/>
              <a:gd name="connsiteY27" fmla="*/ 3898236 h 3898236"/>
              <a:gd name="connsiteX28" fmla="*/ 0 w 5963515"/>
              <a:gd name="connsiteY28" fmla="*/ 3898236 h 3898236"/>
              <a:gd name="connsiteX29" fmla="*/ 0 w 5963515"/>
              <a:gd name="connsiteY29" fmla="*/ 3302363 h 3898236"/>
              <a:gd name="connsiteX30" fmla="*/ 0 w 5963515"/>
              <a:gd name="connsiteY30" fmla="*/ 2784454 h 3898236"/>
              <a:gd name="connsiteX31" fmla="*/ 0 w 5963515"/>
              <a:gd name="connsiteY31" fmla="*/ 2344511 h 3898236"/>
              <a:gd name="connsiteX32" fmla="*/ 0 w 5963515"/>
              <a:gd name="connsiteY32" fmla="*/ 1748637 h 3898236"/>
              <a:gd name="connsiteX33" fmla="*/ 0 w 5963515"/>
              <a:gd name="connsiteY33" fmla="*/ 1269711 h 3898236"/>
              <a:gd name="connsiteX34" fmla="*/ 0 w 5963515"/>
              <a:gd name="connsiteY34" fmla="*/ 673838 h 3898236"/>
              <a:gd name="connsiteX35" fmla="*/ 0 w 5963515"/>
              <a:gd name="connsiteY35" fmla="*/ 0 h 389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63515" h="3898236" extrusionOk="0">
                <a:moveTo>
                  <a:pt x="0" y="0"/>
                </a:moveTo>
                <a:cubicBezTo>
                  <a:pt x="144554" y="-19548"/>
                  <a:pt x="405580" y="17578"/>
                  <a:pt x="536716" y="0"/>
                </a:cubicBezTo>
                <a:cubicBezTo>
                  <a:pt x="667852" y="-17578"/>
                  <a:pt x="857964" y="39767"/>
                  <a:pt x="954162" y="0"/>
                </a:cubicBezTo>
                <a:cubicBezTo>
                  <a:pt x="1050360" y="-39767"/>
                  <a:pt x="1519473" y="78278"/>
                  <a:pt x="1669784" y="0"/>
                </a:cubicBezTo>
                <a:cubicBezTo>
                  <a:pt x="1820095" y="-78278"/>
                  <a:pt x="2001596" y="62816"/>
                  <a:pt x="2206501" y="0"/>
                </a:cubicBezTo>
                <a:cubicBezTo>
                  <a:pt x="2411406" y="-62816"/>
                  <a:pt x="2529160" y="42197"/>
                  <a:pt x="2743217" y="0"/>
                </a:cubicBezTo>
                <a:cubicBezTo>
                  <a:pt x="2957274" y="-42197"/>
                  <a:pt x="3243636" y="2839"/>
                  <a:pt x="3458839" y="0"/>
                </a:cubicBezTo>
                <a:cubicBezTo>
                  <a:pt x="3674042" y="-2839"/>
                  <a:pt x="3819535" y="45395"/>
                  <a:pt x="3935920" y="0"/>
                </a:cubicBezTo>
                <a:cubicBezTo>
                  <a:pt x="4052305" y="-45395"/>
                  <a:pt x="4363605" y="8637"/>
                  <a:pt x="4651542" y="0"/>
                </a:cubicBezTo>
                <a:cubicBezTo>
                  <a:pt x="4939479" y="-8637"/>
                  <a:pt x="5163973" y="38039"/>
                  <a:pt x="5367164" y="0"/>
                </a:cubicBezTo>
                <a:cubicBezTo>
                  <a:pt x="5570355" y="-38039"/>
                  <a:pt x="5677470" y="47623"/>
                  <a:pt x="5963515" y="0"/>
                </a:cubicBezTo>
                <a:cubicBezTo>
                  <a:pt x="6038839" y="171341"/>
                  <a:pt x="5961755" y="482885"/>
                  <a:pt x="5963515" y="634856"/>
                </a:cubicBezTo>
                <a:cubicBezTo>
                  <a:pt x="5965275" y="786827"/>
                  <a:pt x="5957932" y="985707"/>
                  <a:pt x="5963515" y="1230729"/>
                </a:cubicBezTo>
                <a:cubicBezTo>
                  <a:pt x="5969098" y="1475751"/>
                  <a:pt x="5946266" y="1490194"/>
                  <a:pt x="5963515" y="1670673"/>
                </a:cubicBezTo>
                <a:cubicBezTo>
                  <a:pt x="5980764" y="1851152"/>
                  <a:pt x="5918696" y="1969958"/>
                  <a:pt x="5963515" y="2227563"/>
                </a:cubicBezTo>
                <a:cubicBezTo>
                  <a:pt x="6008334" y="2485168"/>
                  <a:pt x="5951268" y="2563129"/>
                  <a:pt x="5963515" y="2784454"/>
                </a:cubicBezTo>
                <a:cubicBezTo>
                  <a:pt x="5975762" y="3005779"/>
                  <a:pt x="5953848" y="3092029"/>
                  <a:pt x="5963515" y="3341345"/>
                </a:cubicBezTo>
                <a:cubicBezTo>
                  <a:pt x="5973182" y="3590661"/>
                  <a:pt x="5957327" y="3644247"/>
                  <a:pt x="5963515" y="3898236"/>
                </a:cubicBezTo>
                <a:cubicBezTo>
                  <a:pt x="5748301" y="3942273"/>
                  <a:pt x="5612096" y="3849992"/>
                  <a:pt x="5307528" y="3898236"/>
                </a:cubicBezTo>
                <a:cubicBezTo>
                  <a:pt x="5002960" y="3946480"/>
                  <a:pt x="5016934" y="3887409"/>
                  <a:pt x="4890082" y="3898236"/>
                </a:cubicBezTo>
                <a:cubicBezTo>
                  <a:pt x="4763230" y="3909063"/>
                  <a:pt x="4537390" y="3859034"/>
                  <a:pt x="4413001" y="3898236"/>
                </a:cubicBezTo>
                <a:cubicBezTo>
                  <a:pt x="4288612" y="3937438"/>
                  <a:pt x="3903731" y="3866502"/>
                  <a:pt x="3697379" y="3898236"/>
                </a:cubicBezTo>
                <a:cubicBezTo>
                  <a:pt x="3491027" y="3929970"/>
                  <a:pt x="3261022" y="3879330"/>
                  <a:pt x="3101028" y="3898236"/>
                </a:cubicBezTo>
                <a:cubicBezTo>
                  <a:pt x="2941034" y="3917142"/>
                  <a:pt x="2737043" y="3870151"/>
                  <a:pt x="2623947" y="3898236"/>
                </a:cubicBezTo>
                <a:cubicBezTo>
                  <a:pt x="2510851" y="3926321"/>
                  <a:pt x="2210542" y="3872974"/>
                  <a:pt x="2027595" y="3898236"/>
                </a:cubicBezTo>
                <a:cubicBezTo>
                  <a:pt x="1844648" y="3923498"/>
                  <a:pt x="1817037" y="3851881"/>
                  <a:pt x="1610149" y="3898236"/>
                </a:cubicBezTo>
                <a:cubicBezTo>
                  <a:pt x="1403261" y="3944591"/>
                  <a:pt x="1280853" y="3881219"/>
                  <a:pt x="1192703" y="3898236"/>
                </a:cubicBezTo>
                <a:cubicBezTo>
                  <a:pt x="1104553" y="3915253"/>
                  <a:pt x="805409" y="3844669"/>
                  <a:pt x="596351" y="3898236"/>
                </a:cubicBezTo>
                <a:cubicBezTo>
                  <a:pt x="387293" y="3951803"/>
                  <a:pt x="142140" y="3889775"/>
                  <a:pt x="0" y="3898236"/>
                </a:cubicBezTo>
                <a:cubicBezTo>
                  <a:pt x="-28578" y="3654604"/>
                  <a:pt x="28873" y="3537643"/>
                  <a:pt x="0" y="3302363"/>
                </a:cubicBezTo>
                <a:cubicBezTo>
                  <a:pt x="-28873" y="3067083"/>
                  <a:pt x="6125" y="3005907"/>
                  <a:pt x="0" y="2784454"/>
                </a:cubicBezTo>
                <a:cubicBezTo>
                  <a:pt x="-6125" y="2563001"/>
                  <a:pt x="6374" y="2473839"/>
                  <a:pt x="0" y="2344511"/>
                </a:cubicBezTo>
                <a:cubicBezTo>
                  <a:pt x="-6374" y="2215183"/>
                  <a:pt x="47666" y="1968032"/>
                  <a:pt x="0" y="1748637"/>
                </a:cubicBezTo>
                <a:cubicBezTo>
                  <a:pt x="-47666" y="1529242"/>
                  <a:pt x="34129" y="1376452"/>
                  <a:pt x="0" y="1269711"/>
                </a:cubicBezTo>
                <a:cubicBezTo>
                  <a:pt x="-34129" y="1162970"/>
                  <a:pt x="16841" y="880092"/>
                  <a:pt x="0" y="673838"/>
                </a:cubicBezTo>
                <a:cubicBezTo>
                  <a:pt x="-16841" y="467584"/>
                  <a:pt x="76620" y="19676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0088" y="5351408"/>
            <a:ext cx="5863426" cy="1218487"/>
          </a:xfrm>
          <a:custGeom>
            <a:avLst/>
            <a:gdLst>
              <a:gd name="connsiteX0" fmla="*/ 0 w 5863426"/>
              <a:gd name="connsiteY0" fmla="*/ 0 h 1218487"/>
              <a:gd name="connsiteX1" fmla="*/ 527708 w 5863426"/>
              <a:gd name="connsiteY1" fmla="*/ 0 h 1218487"/>
              <a:gd name="connsiteX2" fmla="*/ 938148 w 5863426"/>
              <a:gd name="connsiteY2" fmla="*/ 0 h 1218487"/>
              <a:gd name="connsiteX3" fmla="*/ 1641759 w 5863426"/>
              <a:gd name="connsiteY3" fmla="*/ 0 h 1218487"/>
              <a:gd name="connsiteX4" fmla="*/ 2169468 w 5863426"/>
              <a:gd name="connsiteY4" fmla="*/ 0 h 1218487"/>
              <a:gd name="connsiteX5" fmla="*/ 2697176 w 5863426"/>
              <a:gd name="connsiteY5" fmla="*/ 0 h 1218487"/>
              <a:gd name="connsiteX6" fmla="*/ 3400787 w 5863426"/>
              <a:gd name="connsiteY6" fmla="*/ 0 h 1218487"/>
              <a:gd name="connsiteX7" fmla="*/ 3869861 w 5863426"/>
              <a:gd name="connsiteY7" fmla="*/ 0 h 1218487"/>
              <a:gd name="connsiteX8" fmla="*/ 4573472 w 5863426"/>
              <a:gd name="connsiteY8" fmla="*/ 0 h 1218487"/>
              <a:gd name="connsiteX9" fmla="*/ 5277083 w 5863426"/>
              <a:gd name="connsiteY9" fmla="*/ 0 h 1218487"/>
              <a:gd name="connsiteX10" fmla="*/ 5863426 w 5863426"/>
              <a:gd name="connsiteY10" fmla="*/ 0 h 1218487"/>
              <a:gd name="connsiteX11" fmla="*/ 5863426 w 5863426"/>
              <a:gd name="connsiteY11" fmla="*/ 430532 h 1218487"/>
              <a:gd name="connsiteX12" fmla="*/ 5863426 w 5863426"/>
              <a:gd name="connsiteY12" fmla="*/ 848879 h 1218487"/>
              <a:gd name="connsiteX13" fmla="*/ 5863426 w 5863426"/>
              <a:gd name="connsiteY13" fmla="*/ 1218487 h 1218487"/>
              <a:gd name="connsiteX14" fmla="*/ 5277083 w 5863426"/>
              <a:gd name="connsiteY14" fmla="*/ 1218487 h 1218487"/>
              <a:gd name="connsiteX15" fmla="*/ 4808009 w 5863426"/>
              <a:gd name="connsiteY15" fmla="*/ 1218487 h 1218487"/>
              <a:gd name="connsiteX16" fmla="*/ 4221667 w 5863426"/>
              <a:gd name="connsiteY16" fmla="*/ 1218487 h 1218487"/>
              <a:gd name="connsiteX17" fmla="*/ 3518056 w 5863426"/>
              <a:gd name="connsiteY17" fmla="*/ 1218487 h 1218487"/>
              <a:gd name="connsiteX18" fmla="*/ 2931713 w 5863426"/>
              <a:gd name="connsiteY18" fmla="*/ 1218487 h 1218487"/>
              <a:gd name="connsiteX19" fmla="*/ 2521273 w 5863426"/>
              <a:gd name="connsiteY19" fmla="*/ 1218487 h 1218487"/>
              <a:gd name="connsiteX20" fmla="*/ 2052199 w 5863426"/>
              <a:gd name="connsiteY20" fmla="*/ 1218487 h 1218487"/>
              <a:gd name="connsiteX21" fmla="*/ 1348588 w 5863426"/>
              <a:gd name="connsiteY21" fmla="*/ 1218487 h 1218487"/>
              <a:gd name="connsiteX22" fmla="*/ 762245 w 5863426"/>
              <a:gd name="connsiteY22" fmla="*/ 1218487 h 1218487"/>
              <a:gd name="connsiteX23" fmla="*/ 0 w 5863426"/>
              <a:gd name="connsiteY23" fmla="*/ 1218487 h 1218487"/>
              <a:gd name="connsiteX24" fmla="*/ 0 w 5863426"/>
              <a:gd name="connsiteY24" fmla="*/ 812325 h 1218487"/>
              <a:gd name="connsiteX25" fmla="*/ 0 w 5863426"/>
              <a:gd name="connsiteY25" fmla="*/ 442717 h 1218487"/>
              <a:gd name="connsiteX26" fmla="*/ 0 w 5863426"/>
              <a:gd name="connsiteY26" fmla="*/ 0 h 12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3426" h="1218487" extrusionOk="0">
                <a:moveTo>
                  <a:pt x="0" y="0"/>
                </a:moveTo>
                <a:cubicBezTo>
                  <a:pt x="186281" y="-21929"/>
                  <a:pt x="330291" y="6142"/>
                  <a:pt x="527708" y="0"/>
                </a:cubicBezTo>
                <a:cubicBezTo>
                  <a:pt x="725125" y="-6142"/>
                  <a:pt x="754136" y="2091"/>
                  <a:pt x="938148" y="0"/>
                </a:cubicBezTo>
                <a:cubicBezTo>
                  <a:pt x="1122160" y="-2091"/>
                  <a:pt x="1433094" y="65490"/>
                  <a:pt x="1641759" y="0"/>
                </a:cubicBezTo>
                <a:cubicBezTo>
                  <a:pt x="1850424" y="-65490"/>
                  <a:pt x="1999983" y="51200"/>
                  <a:pt x="2169468" y="0"/>
                </a:cubicBezTo>
                <a:cubicBezTo>
                  <a:pt x="2338953" y="-51200"/>
                  <a:pt x="2531099" y="4092"/>
                  <a:pt x="2697176" y="0"/>
                </a:cubicBezTo>
                <a:cubicBezTo>
                  <a:pt x="2863253" y="-4092"/>
                  <a:pt x="3242908" y="83120"/>
                  <a:pt x="3400787" y="0"/>
                </a:cubicBezTo>
                <a:cubicBezTo>
                  <a:pt x="3558666" y="-83120"/>
                  <a:pt x="3690587" y="26215"/>
                  <a:pt x="3869861" y="0"/>
                </a:cubicBezTo>
                <a:cubicBezTo>
                  <a:pt x="4049135" y="-26215"/>
                  <a:pt x="4368339" y="43137"/>
                  <a:pt x="4573472" y="0"/>
                </a:cubicBezTo>
                <a:cubicBezTo>
                  <a:pt x="4778605" y="-43137"/>
                  <a:pt x="4993465" y="8910"/>
                  <a:pt x="5277083" y="0"/>
                </a:cubicBezTo>
                <a:cubicBezTo>
                  <a:pt x="5560701" y="-8910"/>
                  <a:pt x="5607980" y="43037"/>
                  <a:pt x="5863426" y="0"/>
                </a:cubicBezTo>
                <a:cubicBezTo>
                  <a:pt x="5865297" y="95378"/>
                  <a:pt x="5847016" y="263758"/>
                  <a:pt x="5863426" y="430532"/>
                </a:cubicBezTo>
                <a:cubicBezTo>
                  <a:pt x="5879836" y="597306"/>
                  <a:pt x="5851466" y="755116"/>
                  <a:pt x="5863426" y="848879"/>
                </a:cubicBezTo>
                <a:cubicBezTo>
                  <a:pt x="5875386" y="942642"/>
                  <a:pt x="5861335" y="1085478"/>
                  <a:pt x="5863426" y="1218487"/>
                </a:cubicBezTo>
                <a:cubicBezTo>
                  <a:pt x="5608805" y="1251579"/>
                  <a:pt x="5403703" y="1210324"/>
                  <a:pt x="5277083" y="1218487"/>
                </a:cubicBezTo>
                <a:cubicBezTo>
                  <a:pt x="5150463" y="1226650"/>
                  <a:pt x="5004786" y="1214831"/>
                  <a:pt x="4808009" y="1218487"/>
                </a:cubicBezTo>
                <a:cubicBezTo>
                  <a:pt x="4611232" y="1222143"/>
                  <a:pt x="4396301" y="1210136"/>
                  <a:pt x="4221667" y="1218487"/>
                </a:cubicBezTo>
                <a:cubicBezTo>
                  <a:pt x="4047033" y="1226838"/>
                  <a:pt x="3742191" y="1181985"/>
                  <a:pt x="3518056" y="1218487"/>
                </a:cubicBezTo>
                <a:cubicBezTo>
                  <a:pt x="3293921" y="1254989"/>
                  <a:pt x="3224420" y="1156314"/>
                  <a:pt x="2931713" y="1218487"/>
                </a:cubicBezTo>
                <a:cubicBezTo>
                  <a:pt x="2639006" y="1280660"/>
                  <a:pt x="2672343" y="1209319"/>
                  <a:pt x="2521273" y="1218487"/>
                </a:cubicBezTo>
                <a:cubicBezTo>
                  <a:pt x="2370203" y="1227655"/>
                  <a:pt x="2214639" y="1183195"/>
                  <a:pt x="2052199" y="1218487"/>
                </a:cubicBezTo>
                <a:cubicBezTo>
                  <a:pt x="1889759" y="1253779"/>
                  <a:pt x="1529098" y="1215856"/>
                  <a:pt x="1348588" y="1218487"/>
                </a:cubicBezTo>
                <a:cubicBezTo>
                  <a:pt x="1168078" y="1221118"/>
                  <a:pt x="1011867" y="1208175"/>
                  <a:pt x="762245" y="1218487"/>
                </a:cubicBezTo>
                <a:cubicBezTo>
                  <a:pt x="512623" y="1228799"/>
                  <a:pt x="297946" y="1190056"/>
                  <a:pt x="0" y="1218487"/>
                </a:cubicBezTo>
                <a:cubicBezTo>
                  <a:pt x="-15736" y="1116803"/>
                  <a:pt x="46490" y="989589"/>
                  <a:pt x="0" y="812325"/>
                </a:cubicBezTo>
                <a:cubicBezTo>
                  <a:pt x="-46490" y="635061"/>
                  <a:pt x="5243" y="614579"/>
                  <a:pt x="0" y="442717"/>
                </a:cubicBezTo>
                <a:cubicBezTo>
                  <a:pt x="-5243" y="270855"/>
                  <a:pt x="19866" y="153218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" y="1168628"/>
            <a:ext cx="3842731" cy="1508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53558" y="275749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3403" y="2796477"/>
            <a:ext cx="5781977" cy="2187201"/>
          </a:xfrm>
          <a:custGeom>
            <a:avLst/>
            <a:gdLst>
              <a:gd name="connsiteX0" fmla="*/ 0 w 5781977"/>
              <a:gd name="connsiteY0" fmla="*/ 0 h 2187201"/>
              <a:gd name="connsiteX1" fmla="*/ 520378 w 5781977"/>
              <a:gd name="connsiteY1" fmla="*/ 0 h 2187201"/>
              <a:gd name="connsiteX2" fmla="*/ 925116 w 5781977"/>
              <a:gd name="connsiteY2" fmla="*/ 0 h 2187201"/>
              <a:gd name="connsiteX3" fmla="*/ 1618954 w 5781977"/>
              <a:gd name="connsiteY3" fmla="*/ 0 h 2187201"/>
              <a:gd name="connsiteX4" fmla="*/ 2139331 w 5781977"/>
              <a:gd name="connsiteY4" fmla="*/ 0 h 2187201"/>
              <a:gd name="connsiteX5" fmla="*/ 2659709 w 5781977"/>
              <a:gd name="connsiteY5" fmla="*/ 0 h 2187201"/>
              <a:gd name="connsiteX6" fmla="*/ 3353547 w 5781977"/>
              <a:gd name="connsiteY6" fmla="*/ 0 h 2187201"/>
              <a:gd name="connsiteX7" fmla="*/ 3816105 w 5781977"/>
              <a:gd name="connsiteY7" fmla="*/ 0 h 2187201"/>
              <a:gd name="connsiteX8" fmla="*/ 4509942 w 5781977"/>
              <a:gd name="connsiteY8" fmla="*/ 0 h 2187201"/>
              <a:gd name="connsiteX9" fmla="*/ 5203779 w 5781977"/>
              <a:gd name="connsiteY9" fmla="*/ 0 h 2187201"/>
              <a:gd name="connsiteX10" fmla="*/ 5781977 w 5781977"/>
              <a:gd name="connsiteY10" fmla="*/ 0 h 2187201"/>
              <a:gd name="connsiteX11" fmla="*/ 5781977 w 5781977"/>
              <a:gd name="connsiteY11" fmla="*/ 590544 h 2187201"/>
              <a:gd name="connsiteX12" fmla="*/ 5781977 w 5781977"/>
              <a:gd name="connsiteY12" fmla="*/ 1159217 h 2187201"/>
              <a:gd name="connsiteX13" fmla="*/ 5781977 w 5781977"/>
              <a:gd name="connsiteY13" fmla="*/ 1640401 h 2187201"/>
              <a:gd name="connsiteX14" fmla="*/ 5781977 w 5781977"/>
              <a:gd name="connsiteY14" fmla="*/ 2187201 h 2187201"/>
              <a:gd name="connsiteX15" fmla="*/ 5203779 w 5781977"/>
              <a:gd name="connsiteY15" fmla="*/ 2187201 h 2187201"/>
              <a:gd name="connsiteX16" fmla="*/ 4625582 w 5781977"/>
              <a:gd name="connsiteY16" fmla="*/ 2187201 h 2187201"/>
              <a:gd name="connsiteX17" fmla="*/ 3931744 w 5781977"/>
              <a:gd name="connsiteY17" fmla="*/ 2187201 h 2187201"/>
              <a:gd name="connsiteX18" fmla="*/ 3353547 w 5781977"/>
              <a:gd name="connsiteY18" fmla="*/ 2187201 h 2187201"/>
              <a:gd name="connsiteX19" fmla="*/ 2948808 w 5781977"/>
              <a:gd name="connsiteY19" fmla="*/ 2187201 h 2187201"/>
              <a:gd name="connsiteX20" fmla="*/ 2486250 w 5781977"/>
              <a:gd name="connsiteY20" fmla="*/ 2187201 h 2187201"/>
              <a:gd name="connsiteX21" fmla="*/ 1792413 w 5781977"/>
              <a:gd name="connsiteY21" fmla="*/ 2187201 h 2187201"/>
              <a:gd name="connsiteX22" fmla="*/ 1214215 w 5781977"/>
              <a:gd name="connsiteY22" fmla="*/ 2187201 h 2187201"/>
              <a:gd name="connsiteX23" fmla="*/ 751657 w 5781977"/>
              <a:gd name="connsiteY23" fmla="*/ 2187201 h 2187201"/>
              <a:gd name="connsiteX24" fmla="*/ 0 w 5781977"/>
              <a:gd name="connsiteY24" fmla="*/ 2187201 h 2187201"/>
              <a:gd name="connsiteX25" fmla="*/ 0 w 5781977"/>
              <a:gd name="connsiteY25" fmla="*/ 1706017 h 2187201"/>
              <a:gd name="connsiteX26" fmla="*/ 0 w 5781977"/>
              <a:gd name="connsiteY26" fmla="*/ 1224833 h 2187201"/>
              <a:gd name="connsiteX27" fmla="*/ 0 w 5781977"/>
              <a:gd name="connsiteY27" fmla="*/ 656160 h 2187201"/>
              <a:gd name="connsiteX28" fmla="*/ 0 w 5781977"/>
              <a:gd name="connsiteY28" fmla="*/ 0 h 21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81977" h="2187201" extrusionOk="0">
                <a:moveTo>
                  <a:pt x="0" y="0"/>
                </a:moveTo>
                <a:cubicBezTo>
                  <a:pt x="186436" y="-24274"/>
                  <a:pt x="324331" y="19517"/>
                  <a:pt x="520378" y="0"/>
                </a:cubicBezTo>
                <a:cubicBezTo>
                  <a:pt x="716425" y="-19517"/>
                  <a:pt x="770404" y="13830"/>
                  <a:pt x="925116" y="0"/>
                </a:cubicBezTo>
                <a:cubicBezTo>
                  <a:pt x="1079828" y="-13830"/>
                  <a:pt x="1442838" y="11087"/>
                  <a:pt x="1618954" y="0"/>
                </a:cubicBezTo>
                <a:cubicBezTo>
                  <a:pt x="1795070" y="-11087"/>
                  <a:pt x="1936880" y="11677"/>
                  <a:pt x="2139331" y="0"/>
                </a:cubicBezTo>
                <a:cubicBezTo>
                  <a:pt x="2341782" y="-11677"/>
                  <a:pt x="2476635" y="35915"/>
                  <a:pt x="2659709" y="0"/>
                </a:cubicBezTo>
                <a:cubicBezTo>
                  <a:pt x="2842783" y="-35915"/>
                  <a:pt x="3182794" y="30641"/>
                  <a:pt x="3353547" y="0"/>
                </a:cubicBezTo>
                <a:cubicBezTo>
                  <a:pt x="3524300" y="-30641"/>
                  <a:pt x="3651470" y="8674"/>
                  <a:pt x="3816105" y="0"/>
                </a:cubicBezTo>
                <a:cubicBezTo>
                  <a:pt x="3980740" y="-8674"/>
                  <a:pt x="4339599" y="60814"/>
                  <a:pt x="4509942" y="0"/>
                </a:cubicBezTo>
                <a:cubicBezTo>
                  <a:pt x="4680285" y="-60814"/>
                  <a:pt x="4881133" y="38982"/>
                  <a:pt x="5203779" y="0"/>
                </a:cubicBezTo>
                <a:cubicBezTo>
                  <a:pt x="5526425" y="-38982"/>
                  <a:pt x="5658398" y="33359"/>
                  <a:pt x="5781977" y="0"/>
                </a:cubicBezTo>
                <a:cubicBezTo>
                  <a:pt x="5799668" y="136504"/>
                  <a:pt x="5781044" y="416642"/>
                  <a:pt x="5781977" y="590544"/>
                </a:cubicBezTo>
                <a:cubicBezTo>
                  <a:pt x="5782910" y="764446"/>
                  <a:pt x="5757644" y="888420"/>
                  <a:pt x="5781977" y="1159217"/>
                </a:cubicBezTo>
                <a:cubicBezTo>
                  <a:pt x="5806310" y="1430014"/>
                  <a:pt x="5740076" y="1451497"/>
                  <a:pt x="5781977" y="1640401"/>
                </a:cubicBezTo>
                <a:cubicBezTo>
                  <a:pt x="5823878" y="1829305"/>
                  <a:pt x="5768514" y="2029058"/>
                  <a:pt x="5781977" y="2187201"/>
                </a:cubicBezTo>
                <a:cubicBezTo>
                  <a:pt x="5586873" y="2242547"/>
                  <a:pt x="5407397" y="2152855"/>
                  <a:pt x="5203779" y="2187201"/>
                </a:cubicBezTo>
                <a:cubicBezTo>
                  <a:pt x="5000161" y="2221547"/>
                  <a:pt x="4848796" y="2121797"/>
                  <a:pt x="4625582" y="2187201"/>
                </a:cubicBezTo>
                <a:cubicBezTo>
                  <a:pt x="4402368" y="2252605"/>
                  <a:pt x="4237962" y="2107254"/>
                  <a:pt x="3931744" y="2187201"/>
                </a:cubicBezTo>
                <a:cubicBezTo>
                  <a:pt x="3625526" y="2267148"/>
                  <a:pt x="3494891" y="2153823"/>
                  <a:pt x="3353547" y="2187201"/>
                </a:cubicBezTo>
                <a:cubicBezTo>
                  <a:pt x="3212203" y="2220579"/>
                  <a:pt x="3128397" y="2147554"/>
                  <a:pt x="2948808" y="2187201"/>
                </a:cubicBezTo>
                <a:cubicBezTo>
                  <a:pt x="2769219" y="2226848"/>
                  <a:pt x="2594658" y="2181149"/>
                  <a:pt x="2486250" y="2187201"/>
                </a:cubicBezTo>
                <a:cubicBezTo>
                  <a:pt x="2377842" y="2193253"/>
                  <a:pt x="2110826" y="2156182"/>
                  <a:pt x="1792413" y="2187201"/>
                </a:cubicBezTo>
                <a:cubicBezTo>
                  <a:pt x="1474000" y="2218220"/>
                  <a:pt x="1483665" y="2176900"/>
                  <a:pt x="1214215" y="2187201"/>
                </a:cubicBezTo>
                <a:cubicBezTo>
                  <a:pt x="944765" y="2197502"/>
                  <a:pt x="974272" y="2135354"/>
                  <a:pt x="751657" y="2187201"/>
                </a:cubicBezTo>
                <a:cubicBezTo>
                  <a:pt x="529042" y="2239048"/>
                  <a:pt x="333853" y="2177976"/>
                  <a:pt x="0" y="2187201"/>
                </a:cubicBezTo>
                <a:cubicBezTo>
                  <a:pt x="-52413" y="2053870"/>
                  <a:pt x="1564" y="1805127"/>
                  <a:pt x="0" y="1706017"/>
                </a:cubicBezTo>
                <a:cubicBezTo>
                  <a:pt x="-1564" y="1606907"/>
                  <a:pt x="53167" y="1353767"/>
                  <a:pt x="0" y="1224833"/>
                </a:cubicBezTo>
                <a:cubicBezTo>
                  <a:pt x="-53167" y="1095899"/>
                  <a:pt x="56545" y="801403"/>
                  <a:pt x="0" y="656160"/>
                </a:cubicBezTo>
                <a:cubicBezTo>
                  <a:pt x="-56545" y="510917"/>
                  <a:pt x="2527" y="209179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68143" y="1151389"/>
            <a:ext cx="12039810" cy="1551430"/>
          </a:xfrm>
          <a:custGeom>
            <a:avLst/>
            <a:gdLst>
              <a:gd name="connsiteX0" fmla="*/ 0 w 12039810"/>
              <a:gd name="connsiteY0" fmla="*/ 0 h 1551430"/>
              <a:gd name="connsiteX1" fmla="*/ 452926 w 12039810"/>
              <a:gd name="connsiteY1" fmla="*/ 0 h 1551430"/>
              <a:gd name="connsiteX2" fmla="*/ 665056 w 12039810"/>
              <a:gd name="connsiteY2" fmla="*/ 0 h 1551430"/>
              <a:gd name="connsiteX3" fmla="*/ 1479177 w 12039810"/>
              <a:gd name="connsiteY3" fmla="*/ 0 h 1551430"/>
              <a:gd name="connsiteX4" fmla="*/ 1932103 w 12039810"/>
              <a:gd name="connsiteY4" fmla="*/ 0 h 1551430"/>
              <a:gd name="connsiteX5" fmla="*/ 2385029 w 12039810"/>
              <a:gd name="connsiteY5" fmla="*/ 0 h 1551430"/>
              <a:gd name="connsiteX6" fmla="*/ 3199150 w 12039810"/>
              <a:gd name="connsiteY6" fmla="*/ 0 h 1551430"/>
              <a:gd name="connsiteX7" fmla="*/ 3531678 w 12039810"/>
              <a:gd name="connsiteY7" fmla="*/ 0 h 1551430"/>
              <a:gd name="connsiteX8" fmla="*/ 4345798 w 12039810"/>
              <a:gd name="connsiteY8" fmla="*/ 0 h 1551430"/>
              <a:gd name="connsiteX9" fmla="*/ 5159919 w 12039810"/>
              <a:gd name="connsiteY9" fmla="*/ 0 h 1551430"/>
              <a:gd name="connsiteX10" fmla="*/ 5733243 w 12039810"/>
              <a:gd name="connsiteY10" fmla="*/ 0 h 1551430"/>
              <a:gd name="connsiteX11" fmla="*/ 6547363 w 12039810"/>
              <a:gd name="connsiteY11" fmla="*/ 0 h 1551430"/>
              <a:gd name="connsiteX12" fmla="*/ 7000290 w 12039810"/>
              <a:gd name="connsiteY12" fmla="*/ 0 h 1551430"/>
              <a:gd name="connsiteX13" fmla="*/ 7453216 w 12039810"/>
              <a:gd name="connsiteY13" fmla="*/ 0 h 1551430"/>
              <a:gd name="connsiteX14" fmla="*/ 8146938 w 12039810"/>
              <a:gd name="connsiteY14" fmla="*/ 0 h 1551430"/>
              <a:gd name="connsiteX15" fmla="*/ 8599864 w 12039810"/>
              <a:gd name="connsiteY15" fmla="*/ 0 h 1551430"/>
              <a:gd name="connsiteX16" fmla="*/ 9413985 w 12039810"/>
              <a:gd name="connsiteY16" fmla="*/ 0 h 1551430"/>
              <a:gd name="connsiteX17" fmla="*/ 10228105 w 12039810"/>
              <a:gd name="connsiteY17" fmla="*/ 0 h 1551430"/>
              <a:gd name="connsiteX18" fmla="*/ 10801430 w 12039810"/>
              <a:gd name="connsiteY18" fmla="*/ 0 h 1551430"/>
              <a:gd name="connsiteX19" fmla="*/ 11254356 w 12039810"/>
              <a:gd name="connsiteY19" fmla="*/ 0 h 1551430"/>
              <a:gd name="connsiteX20" fmla="*/ 11466486 w 12039810"/>
              <a:gd name="connsiteY20" fmla="*/ 0 h 1551430"/>
              <a:gd name="connsiteX21" fmla="*/ 12039810 w 12039810"/>
              <a:gd name="connsiteY21" fmla="*/ 0 h 1551430"/>
              <a:gd name="connsiteX22" fmla="*/ 12039810 w 12039810"/>
              <a:gd name="connsiteY22" fmla="*/ 486115 h 1551430"/>
              <a:gd name="connsiteX23" fmla="*/ 12039810 w 12039810"/>
              <a:gd name="connsiteY23" fmla="*/ 987744 h 1551430"/>
              <a:gd name="connsiteX24" fmla="*/ 12039810 w 12039810"/>
              <a:gd name="connsiteY24" fmla="*/ 1551430 h 1551430"/>
              <a:gd name="connsiteX25" fmla="*/ 11346088 w 12039810"/>
              <a:gd name="connsiteY25" fmla="*/ 1551430 h 1551430"/>
              <a:gd name="connsiteX26" fmla="*/ 11133958 w 12039810"/>
              <a:gd name="connsiteY26" fmla="*/ 1551430 h 1551430"/>
              <a:gd name="connsiteX27" fmla="*/ 10560633 w 12039810"/>
              <a:gd name="connsiteY27" fmla="*/ 1551430 h 1551430"/>
              <a:gd name="connsiteX28" fmla="*/ 10228105 w 12039810"/>
              <a:gd name="connsiteY28" fmla="*/ 1551430 h 1551430"/>
              <a:gd name="connsiteX29" fmla="*/ 9534383 w 12039810"/>
              <a:gd name="connsiteY29" fmla="*/ 1551430 h 1551430"/>
              <a:gd name="connsiteX30" fmla="*/ 9201855 w 12039810"/>
              <a:gd name="connsiteY30" fmla="*/ 1551430 h 1551430"/>
              <a:gd name="connsiteX31" fmla="*/ 8508132 w 12039810"/>
              <a:gd name="connsiteY31" fmla="*/ 1551430 h 1551430"/>
              <a:gd name="connsiteX32" fmla="*/ 8296002 w 12039810"/>
              <a:gd name="connsiteY32" fmla="*/ 1551430 h 1551430"/>
              <a:gd name="connsiteX33" fmla="*/ 7602280 w 12039810"/>
              <a:gd name="connsiteY33" fmla="*/ 1551430 h 1551430"/>
              <a:gd name="connsiteX34" fmla="*/ 7269752 w 12039810"/>
              <a:gd name="connsiteY34" fmla="*/ 1551430 h 1551430"/>
              <a:gd name="connsiteX35" fmla="*/ 7057622 w 12039810"/>
              <a:gd name="connsiteY35" fmla="*/ 1551430 h 1551430"/>
              <a:gd name="connsiteX36" fmla="*/ 6725094 w 12039810"/>
              <a:gd name="connsiteY36" fmla="*/ 1551430 h 1551430"/>
              <a:gd name="connsiteX37" fmla="*/ 6031371 w 12039810"/>
              <a:gd name="connsiteY37" fmla="*/ 1551430 h 1551430"/>
              <a:gd name="connsiteX38" fmla="*/ 5698843 w 12039810"/>
              <a:gd name="connsiteY38" fmla="*/ 1551430 h 1551430"/>
              <a:gd name="connsiteX39" fmla="*/ 5486713 w 12039810"/>
              <a:gd name="connsiteY39" fmla="*/ 1551430 h 1551430"/>
              <a:gd name="connsiteX40" fmla="*/ 5154185 w 12039810"/>
              <a:gd name="connsiteY40" fmla="*/ 1551430 h 1551430"/>
              <a:gd name="connsiteX41" fmla="*/ 4701259 w 12039810"/>
              <a:gd name="connsiteY41" fmla="*/ 1551430 h 1551430"/>
              <a:gd name="connsiteX42" fmla="*/ 4127935 w 12039810"/>
              <a:gd name="connsiteY42" fmla="*/ 1551430 h 1551430"/>
              <a:gd name="connsiteX43" fmla="*/ 3795407 w 12039810"/>
              <a:gd name="connsiteY43" fmla="*/ 1551430 h 1551430"/>
              <a:gd name="connsiteX44" fmla="*/ 2981286 w 12039810"/>
              <a:gd name="connsiteY44" fmla="*/ 1551430 h 1551430"/>
              <a:gd name="connsiteX45" fmla="*/ 2407962 w 12039810"/>
              <a:gd name="connsiteY45" fmla="*/ 1551430 h 1551430"/>
              <a:gd name="connsiteX46" fmla="*/ 1593842 w 12039810"/>
              <a:gd name="connsiteY46" fmla="*/ 1551430 h 1551430"/>
              <a:gd name="connsiteX47" fmla="*/ 900119 w 12039810"/>
              <a:gd name="connsiteY47" fmla="*/ 1551430 h 1551430"/>
              <a:gd name="connsiteX48" fmla="*/ 0 w 12039810"/>
              <a:gd name="connsiteY48" fmla="*/ 1551430 h 1551430"/>
              <a:gd name="connsiteX49" fmla="*/ 0 w 12039810"/>
              <a:gd name="connsiteY49" fmla="*/ 1018772 h 1551430"/>
              <a:gd name="connsiteX50" fmla="*/ 0 w 12039810"/>
              <a:gd name="connsiteY50" fmla="*/ 486115 h 1551430"/>
              <a:gd name="connsiteX51" fmla="*/ 0 w 12039810"/>
              <a:gd name="connsiteY51" fmla="*/ 0 h 15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039810" h="1551430" extrusionOk="0">
                <a:moveTo>
                  <a:pt x="0" y="0"/>
                </a:moveTo>
                <a:cubicBezTo>
                  <a:pt x="200089" y="-24788"/>
                  <a:pt x="255967" y="27102"/>
                  <a:pt x="452926" y="0"/>
                </a:cubicBezTo>
                <a:cubicBezTo>
                  <a:pt x="649885" y="-27102"/>
                  <a:pt x="585094" y="2842"/>
                  <a:pt x="665056" y="0"/>
                </a:cubicBezTo>
                <a:cubicBezTo>
                  <a:pt x="745018" y="-2842"/>
                  <a:pt x="1152357" y="75851"/>
                  <a:pt x="1479177" y="0"/>
                </a:cubicBezTo>
                <a:cubicBezTo>
                  <a:pt x="1805997" y="-75851"/>
                  <a:pt x="1829119" y="36993"/>
                  <a:pt x="1932103" y="0"/>
                </a:cubicBezTo>
                <a:cubicBezTo>
                  <a:pt x="2035087" y="-36993"/>
                  <a:pt x="2271025" y="2031"/>
                  <a:pt x="2385029" y="0"/>
                </a:cubicBezTo>
                <a:cubicBezTo>
                  <a:pt x="2499033" y="-2031"/>
                  <a:pt x="2995576" y="41205"/>
                  <a:pt x="3199150" y="0"/>
                </a:cubicBezTo>
                <a:cubicBezTo>
                  <a:pt x="3402724" y="-41205"/>
                  <a:pt x="3440533" y="3665"/>
                  <a:pt x="3531678" y="0"/>
                </a:cubicBezTo>
                <a:cubicBezTo>
                  <a:pt x="3622823" y="-3665"/>
                  <a:pt x="3943922" y="56665"/>
                  <a:pt x="4345798" y="0"/>
                </a:cubicBezTo>
                <a:cubicBezTo>
                  <a:pt x="4747674" y="-56665"/>
                  <a:pt x="4836306" y="46493"/>
                  <a:pt x="5159919" y="0"/>
                </a:cubicBezTo>
                <a:cubicBezTo>
                  <a:pt x="5483532" y="-46493"/>
                  <a:pt x="5585112" y="38222"/>
                  <a:pt x="5733243" y="0"/>
                </a:cubicBezTo>
                <a:cubicBezTo>
                  <a:pt x="5881374" y="-38222"/>
                  <a:pt x="6356051" y="35215"/>
                  <a:pt x="6547363" y="0"/>
                </a:cubicBezTo>
                <a:cubicBezTo>
                  <a:pt x="6738675" y="-35215"/>
                  <a:pt x="6907338" y="4244"/>
                  <a:pt x="7000290" y="0"/>
                </a:cubicBezTo>
                <a:cubicBezTo>
                  <a:pt x="7093242" y="-4244"/>
                  <a:pt x="7315555" y="29567"/>
                  <a:pt x="7453216" y="0"/>
                </a:cubicBezTo>
                <a:cubicBezTo>
                  <a:pt x="7590877" y="-29567"/>
                  <a:pt x="7874896" y="410"/>
                  <a:pt x="8146938" y="0"/>
                </a:cubicBezTo>
                <a:cubicBezTo>
                  <a:pt x="8418980" y="-410"/>
                  <a:pt x="8392285" y="18024"/>
                  <a:pt x="8599864" y="0"/>
                </a:cubicBezTo>
                <a:cubicBezTo>
                  <a:pt x="8807443" y="-18024"/>
                  <a:pt x="9184387" y="33399"/>
                  <a:pt x="9413985" y="0"/>
                </a:cubicBezTo>
                <a:cubicBezTo>
                  <a:pt x="9643583" y="-33399"/>
                  <a:pt x="10018157" y="37734"/>
                  <a:pt x="10228105" y="0"/>
                </a:cubicBezTo>
                <a:cubicBezTo>
                  <a:pt x="10438053" y="-37734"/>
                  <a:pt x="10555318" y="65698"/>
                  <a:pt x="10801430" y="0"/>
                </a:cubicBezTo>
                <a:cubicBezTo>
                  <a:pt x="11047543" y="-65698"/>
                  <a:pt x="11079054" y="27384"/>
                  <a:pt x="11254356" y="0"/>
                </a:cubicBezTo>
                <a:cubicBezTo>
                  <a:pt x="11429658" y="-27384"/>
                  <a:pt x="11373665" y="18216"/>
                  <a:pt x="11466486" y="0"/>
                </a:cubicBezTo>
                <a:cubicBezTo>
                  <a:pt x="11559307" y="-18216"/>
                  <a:pt x="11923928" y="23773"/>
                  <a:pt x="12039810" y="0"/>
                </a:cubicBezTo>
                <a:cubicBezTo>
                  <a:pt x="12092712" y="110475"/>
                  <a:pt x="11987878" y="348230"/>
                  <a:pt x="12039810" y="486115"/>
                </a:cubicBezTo>
                <a:cubicBezTo>
                  <a:pt x="12091742" y="624001"/>
                  <a:pt x="11988043" y="866563"/>
                  <a:pt x="12039810" y="987744"/>
                </a:cubicBezTo>
                <a:cubicBezTo>
                  <a:pt x="12091577" y="1108925"/>
                  <a:pt x="11977617" y="1313254"/>
                  <a:pt x="12039810" y="1551430"/>
                </a:cubicBezTo>
                <a:cubicBezTo>
                  <a:pt x="11719899" y="1622397"/>
                  <a:pt x="11589408" y="1505343"/>
                  <a:pt x="11346088" y="1551430"/>
                </a:cubicBezTo>
                <a:cubicBezTo>
                  <a:pt x="11102768" y="1597517"/>
                  <a:pt x="11223974" y="1526285"/>
                  <a:pt x="11133958" y="1551430"/>
                </a:cubicBezTo>
                <a:cubicBezTo>
                  <a:pt x="11043942" y="1576575"/>
                  <a:pt x="10703268" y="1519653"/>
                  <a:pt x="10560633" y="1551430"/>
                </a:cubicBezTo>
                <a:cubicBezTo>
                  <a:pt x="10417999" y="1583207"/>
                  <a:pt x="10313842" y="1540306"/>
                  <a:pt x="10228105" y="1551430"/>
                </a:cubicBezTo>
                <a:cubicBezTo>
                  <a:pt x="10142368" y="1562554"/>
                  <a:pt x="9850002" y="1468958"/>
                  <a:pt x="9534383" y="1551430"/>
                </a:cubicBezTo>
                <a:cubicBezTo>
                  <a:pt x="9218764" y="1633902"/>
                  <a:pt x="9327086" y="1519591"/>
                  <a:pt x="9201855" y="1551430"/>
                </a:cubicBezTo>
                <a:cubicBezTo>
                  <a:pt x="9076624" y="1583269"/>
                  <a:pt x="8805122" y="1477231"/>
                  <a:pt x="8508132" y="1551430"/>
                </a:cubicBezTo>
                <a:cubicBezTo>
                  <a:pt x="8211142" y="1625629"/>
                  <a:pt x="8338766" y="1539214"/>
                  <a:pt x="8296002" y="1551430"/>
                </a:cubicBezTo>
                <a:cubicBezTo>
                  <a:pt x="8253238" y="1563646"/>
                  <a:pt x="7919588" y="1507515"/>
                  <a:pt x="7602280" y="1551430"/>
                </a:cubicBezTo>
                <a:cubicBezTo>
                  <a:pt x="7284972" y="1595345"/>
                  <a:pt x="7380482" y="1529017"/>
                  <a:pt x="7269752" y="1551430"/>
                </a:cubicBezTo>
                <a:cubicBezTo>
                  <a:pt x="7159022" y="1573843"/>
                  <a:pt x="7158218" y="1530421"/>
                  <a:pt x="7057622" y="1551430"/>
                </a:cubicBezTo>
                <a:cubicBezTo>
                  <a:pt x="6957026" y="1572439"/>
                  <a:pt x="6794594" y="1514021"/>
                  <a:pt x="6725094" y="1551430"/>
                </a:cubicBezTo>
                <a:cubicBezTo>
                  <a:pt x="6655594" y="1588839"/>
                  <a:pt x="6202515" y="1535846"/>
                  <a:pt x="6031371" y="1551430"/>
                </a:cubicBezTo>
                <a:cubicBezTo>
                  <a:pt x="5860227" y="1567014"/>
                  <a:pt x="5809066" y="1529514"/>
                  <a:pt x="5698843" y="1551430"/>
                </a:cubicBezTo>
                <a:cubicBezTo>
                  <a:pt x="5588620" y="1573346"/>
                  <a:pt x="5537541" y="1529476"/>
                  <a:pt x="5486713" y="1551430"/>
                </a:cubicBezTo>
                <a:cubicBezTo>
                  <a:pt x="5435885" y="1573384"/>
                  <a:pt x="5236743" y="1517236"/>
                  <a:pt x="5154185" y="1551430"/>
                </a:cubicBezTo>
                <a:cubicBezTo>
                  <a:pt x="5071627" y="1585624"/>
                  <a:pt x="4899937" y="1545934"/>
                  <a:pt x="4701259" y="1551430"/>
                </a:cubicBezTo>
                <a:cubicBezTo>
                  <a:pt x="4502581" y="1556926"/>
                  <a:pt x="4275501" y="1497091"/>
                  <a:pt x="4127935" y="1551430"/>
                </a:cubicBezTo>
                <a:cubicBezTo>
                  <a:pt x="3980369" y="1605769"/>
                  <a:pt x="3920489" y="1517763"/>
                  <a:pt x="3795407" y="1551430"/>
                </a:cubicBezTo>
                <a:cubicBezTo>
                  <a:pt x="3670325" y="1585097"/>
                  <a:pt x="3150583" y="1483564"/>
                  <a:pt x="2981286" y="1551430"/>
                </a:cubicBezTo>
                <a:cubicBezTo>
                  <a:pt x="2811989" y="1619296"/>
                  <a:pt x="2600847" y="1498282"/>
                  <a:pt x="2407962" y="1551430"/>
                </a:cubicBezTo>
                <a:cubicBezTo>
                  <a:pt x="2215077" y="1604578"/>
                  <a:pt x="1924478" y="1522339"/>
                  <a:pt x="1593842" y="1551430"/>
                </a:cubicBezTo>
                <a:cubicBezTo>
                  <a:pt x="1263206" y="1580521"/>
                  <a:pt x="1202752" y="1497420"/>
                  <a:pt x="900119" y="1551430"/>
                </a:cubicBezTo>
                <a:cubicBezTo>
                  <a:pt x="597486" y="1605440"/>
                  <a:pt x="345044" y="1456623"/>
                  <a:pt x="0" y="1551430"/>
                </a:cubicBezTo>
                <a:cubicBezTo>
                  <a:pt x="-21632" y="1354320"/>
                  <a:pt x="15483" y="1252190"/>
                  <a:pt x="0" y="1018772"/>
                </a:cubicBezTo>
                <a:cubicBezTo>
                  <a:pt x="-15483" y="785354"/>
                  <a:pt x="12345" y="690587"/>
                  <a:pt x="0" y="486115"/>
                </a:cubicBezTo>
                <a:cubicBezTo>
                  <a:pt x="-12345" y="281643"/>
                  <a:pt x="40904" y="23383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10612555" y="1123590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1C9A3-E6C7-F2D4-053B-72191941AD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71" y="1667731"/>
            <a:ext cx="7465855" cy="784498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2FD8B19-E11C-7E3E-6448-56423AF99B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171" y="2651465"/>
            <a:ext cx="6470000" cy="1607795"/>
          </a:xfrm>
          <a:prstGeom prst="rect">
            <a:avLst/>
          </a:prstGeom>
        </p:spPr>
      </p:pic>
      <p:pic>
        <p:nvPicPr>
          <p:cNvPr id="11" name="Picture 1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50DA947-DCC2-F8F7-B033-116852C3F4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3775516"/>
            <a:ext cx="5676275" cy="1136072"/>
          </a:xfrm>
          <a:prstGeom prst="rect">
            <a:avLst/>
          </a:prstGeom>
        </p:spPr>
      </p:pic>
      <p:pic>
        <p:nvPicPr>
          <p:cNvPr id="20" name="Picture 19" descr="A logo with a hexagon and a red and white logo&#10;&#10;AI-generated content may be incorrect.">
            <a:extLst>
              <a:ext uri="{FF2B5EF4-FFF2-40B4-BE49-F238E27FC236}">
                <a16:creationId xmlns:a16="http://schemas.microsoft.com/office/drawing/2014/main" id="{12FCC626-759A-3485-67FC-098840DF3A7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16" y="2953392"/>
            <a:ext cx="3123198" cy="31231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911588"/>
            <a:ext cx="3800151" cy="1746802"/>
          </a:xfrm>
          <a:prstGeom prst="rect">
            <a:avLst/>
          </a:prstGeom>
        </p:spPr>
      </p:pic>
      <p:pic>
        <p:nvPicPr>
          <p:cNvPr id="22" name="Picture 21" descr="A logo with pink bull and yellow sun&#10;&#10;AI-generated content may be incorrect.">
            <a:extLst>
              <a:ext uri="{FF2B5EF4-FFF2-40B4-BE49-F238E27FC236}">
                <a16:creationId xmlns:a16="http://schemas.microsoft.com/office/drawing/2014/main" id="{9F39D8E0-4636-BD64-6154-673F58E5FE9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47" y="5528357"/>
            <a:ext cx="1591533" cy="895237"/>
          </a:xfrm>
          <a:prstGeom prst="rect">
            <a:avLst/>
          </a:prstGeom>
        </p:spPr>
      </p:pic>
      <p:pic>
        <p:nvPicPr>
          <p:cNvPr id="26" name="Picture 25" descr="A logo with a white circle in the middle&#10;&#10;AI-generated content may be incorrect.">
            <a:extLst>
              <a:ext uri="{FF2B5EF4-FFF2-40B4-BE49-F238E27FC236}">
                <a16:creationId xmlns:a16="http://schemas.microsoft.com/office/drawing/2014/main" id="{A3CB3577-6B4E-896C-D293-3FE46E0BF6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25" y="5456546"/>
            <a:ext cx="1831700" cy="1051114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4" y="3029756"/>
            <a:ext cx="3548575" cy="8143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006157"/>
            <a:ext cx="3354117" cy="864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1984" y="2766139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3790676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812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3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2B720F-D990-80B8-4916-0F8F399184F8}"/>
              </a:ext>
            </a:extLst>
          </p:cNvPr>
          <p:cNvSpPr/>
          <p:nvPr userDrawn="1"/>
        </p:nvSpPr>
        <p:spPr>
          <a:xfrm>
            <a:off x="1" y="-49431"/>
            <a:ext cx="12192000" cy="6907431"/>
          </a:xfrm>
          <a:prstGeom prst="rect">
            <a:avLst/>
          </a:prstGeom>
          <a:solidFill>
            <a:schemeClr val="accent3">
              <a:alpha val="50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FB5A49E9-CD13-670C-7FA7-5BCEE1EF7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367" y="1311965"/>
            <a:ext cx="7357009" cy="181005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3C9310-F0F2-952B-C074-BF8A5041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4" name="Picture 1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1AAAAEA3-ACA0-90DD-0584-320CFED85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5" name="Picture 14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BCA663A0-1B8B-1556-08C8-7F606A65D3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41" y="310289"/>
            <a:ext cx="7558170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4FFAC-0A41-C060-A5DB-677B196703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90477-8672-46E3-ACC1-A958509D96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0" r:id="rId2"/>
    <p:sldLayoutId id="2147483761" r:id="rId3"/>
    <p:sldLayoutId id="2147483754" r:id="rId4"/>
    <p:sldLayoutId id="2147483751" r:id="rId5"/>
    <p:sldLayoutId id="2147483758" r:id="rId6"/>
    <p:sldLayoutId id="2147483759" r:id="rId7"/>
    <p:sldLayoutId id="2147483743" r:id="rId8"/>
    <p:sldLayoutId id="2147483752" r:id="rId9"/>
    <p:sldLayoutId id="2147483753" r:id="rId10"/>
    <p:sldLayoutId id="2147483749" r:id="rId11"/>
    <p:sldLayoutId id="2147483757" r:id="rId12"/>
    <p:sldLayoutId id="2147483746" r:id="rId13"/>
    <p:sldLayoutId id="2147483747" r:id="rId14"/>
    <p:sldLayoutId id="2147483745" r:id="rId15"/>
    <p:sldLayoutId id="2147483755" r:id="rId16"/>
    <p:sldLayoutId id="2147483756" r:id="rId17"/>
    <p:sldLayoutId id="2147483741" r:id="rId18"/>
    <p:sldLayoutId id="2147483748" r:id="rId19"/>
    <p:sldLayoutId id="2147483762" r:id="rId20"/>
    <p:sldLayoutId id="2147483763" r:id="rId21"/>
    <p:sldLayoutId id="214748376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assdatacommunitysummit.com/about/pricing/?utm_source=UserGroup&amp;utm_medium=referral&amp;utm_campaign=UGreferralprogram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ve Instructor-Led SQL Querying Advanced Training - Hands-on Course">
            <a:extLst>
              <a:ext uri="{FF2B5EF4-FFF2-40B4-BE49-F238E27FC236}">
                <a16:creationId xmlns:a16="http://schemas.microsoft.com/office/drawing/2014/main" id="{723CDE4C-B4C3-495B-94D5-202B62DB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A1CBAC-3358-4159-971B-23F842A7ECC1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n-lt"/>
              </a:rPr>
              <a:t>The</a:t>
            </a:r>
            <a:r>
              <a:rPr lang="en-US" sz="4800" b="0" dirty="0">
                <a:latin typeface="+mn-lt"/>
              </a:rPr>
              <a:t> </a:t>
            </a:r>
            <a:r>
              <a:rPr lang="en-US" sz="4800" b="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0" dirty="0">
                <a:latin typeface="+mn-lt"/>
              </a:rPr>
              <a:t>  </a:t>
            </a:r>
            <a:r>
              <a:rPr lang="en-US" sz="4800" dirty="0">
                <a:latin typeface="+mn-lt"/>
              </a:rPr>
              <a:t>T-SQL Operators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DEDD9-D847-49E8-8E36-D5E46AB5AA0C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b="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b="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b="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b="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b="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b="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2" descr="Image result for json icon">
            <a:extLst>
              <a:ext uri="{FF2B5EF4-FFF2-40B4-BE49-F238E27FC236}">
                <a16:creationId xmlns:a16="http://schemas.microsoft.com/office/drawing/2014/main" id="{668920AC-828A-4B25-B1CA-7CE01CAD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00"/>
    </mc:Choice>
    <mc:Fallback>
      <p:transition spd="slow" advClick="0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20128"/>
            <a:ext cx="6014984" cy="6012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Get your SQL questions answered here by our SQL experts during our breaks!</a:t>
            </a:r>
          </a:p>
          <a:p>
            <a:pPr algn="ctr"/>
            <a:endParaRPr lang="en-US" sz="2400" dirty="0">
              <a:latin typeface="Gotham Black" pitchFamily="50" charset="0"/>
              <a:ea typeface="Roboto" panose="02000000000000000000" pitchFamily="2" charset="0"/>
            </a:endParaRPr>
          </a:p>
          <a:p>
            <a:pPr algn="ctr"/>
            <a:r>
              <a:rPr lang="en-US" sz="2400" b="0" i="0" dirty="0">
                <a:latin typeface="Gotham Black" pitchFamily="50" charset="0"/>
                <a:ea typeface="Roboto" panose="02000000000000000000" pitchFamily="2" charset="0"/>
              </a:rPr>
              <a:t>(Across from Registration)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FF86F-A736-BA30-E630-77CBC8A2B01A}"/>
              </a:ext>
            </a:extLst>
          </p:cNvPr>
          <p:cNvSpPr txBox="1"/>
          <p:nvPr/>
        </p:nvSpPr>
        <p:spPr>
          <a:xfrm>
            <a:off x="5895292" y="325506"/>
            <a:ext cx="6067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0" i="0" dirty="0">
                <a:latin typeface="Gotham" panose="02000504050000020004" pitchFamily="2" charset="0"/>
                <a:ea typeface="Roboto" panose="02000000000000000000" pitchFamily="2" charset="0"/>
              </a:rPr>
              <a:t>SQL Clinic</a:t>
            </a: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soldier&#10;&#10;AI-generated content may be incorrect.">
            <a:extLst>
              <a:ext uri="{FF2B5EF4-FFF2-40B4-BE49-F238E27FC236}">
                <a16:creationId xmlns:a16="http://schemas.microsoft.com/office/drawing/2014/main" id="{32D7E6C6-4508-3F74-1BA8-4A4452CC7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5" y="2362155"/>
            <a:ext cx="2950927" cy="358676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116" y="180975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For Housing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69299" y="659538"/>
            <a:ext cx="11429516" cy="2120876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r>
              <a:rPr lang="en-US" sz="3810" dirty="0"/>
              <a:t>JSSUG Will Match Donations up to $500</a:t>
            </a:r>
          </a:p>
          <a:p>
            <a:pPr algn="ctr"/>
            <a:r>
              <a:rPr lang="en-US" sz="3810" dirty="0"/>
              <a:t>Donation Bucket on Registration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09F65-1FCA-E752-90E3-71F71FD45199}"/>
              </a:ext>
            </a:extLst>
          </p:cNvPr>
          <p:cNvSpPr txBox="1"/>
          <p:nvPr/>
        </p:nvSpPr>
        <p:spPr>
          <a:xfrm>
            <a:off x="395176" y="5753695"/>
            <a:ext cx="1140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Our vision for Ft. Barnabas is to one day be a bastion of hope and stability in guiding veterans on their path to stability. Fort Barnabas will be constructed as a mixture of portable tiny homes, or “Barnabas Bungalows,” and brick-and-mortar condo-style family homes. https://operationbarnabas.com/get-involved/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B07ECA5-833E-367E-5840-AB5B9639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2" y="2626358"/>
            <a:ext cx="4358116" cy="29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ue circles and dots&#10;&#10;AI-generated content may be incorrect.">
            <a:extLst>
              <a:ext uri="{FF2B5EF4-FFF2-40B4-BE49-F238E27FC236}">
                <a16:creationId xmlns:a16="http://schemas.microsoft.com/office/drawing/2014/main" id="{83EDBD66-8490-66E2-B614-B419A184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88" y="2604978"/>
            <a:ext cx="2950926" cy="29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Your feedback is important to us!</a:t>
            </a:r>
          </a:p>
          <a:p>
            <a:pPr algn="l"/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Please fill out and hand to speaker after the session!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839B8-5B0A-C748-84B7-C270ED03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691" y="5370649"/>
            <a:ext cx="10880436" cy="1103778"/>
          </a:xfrm>
        </p:spPr>
        <p:txBody>
          <a:bodyPr>
            <a:normAutofit/>
          </a:bodyPr>
          <a:lstStyle/>
          <a:p>
            <a:r>
              <a:rPr lang="en-US" sz="3600">
                <a:latin typeface="Kanit Medium"/>
                <a:cs typeface="Kanit Medium"/>
              </a:rPr>
              <a:t>Register now!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2C509-669D-C372-4408-3DF5D874B23D}"/>
              </a:ext>
            </a:extLst>
          </p:cNvPr>
          <p:cNvSpPr txBox="1"/>
          <p:nvPr/>
        </p:nvSpPr>
        <p:spPr>
          <a:xfrm>
            <a:off x="2953327" y="6082308"/>
            <a:ext cx="6735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>
                <a:solidFill>
                  <a:schemeClr val="bg1"/>
                </a:solidFill>
                <a:latin typeface="Kanit Light"/>
                <a:ea typeface="Robo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passdatacommunitysummit.com</a:t>
            </a:r>
            <a:endParaRPr lang="en-US" sz="2000" b="0">
              <a:solidFill>
                <a:schemeClr val="bg1"/>
              </a:solidFill>
              <a:latin typeface="Kanit Light"/>
              <a:ea typeface="Roboto"/>
            </a:endParaRP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4B6D7FA-DF2A-26A6-EF2B-E630E4E5F14A}"/>
              </a:ext>
            </a:extLst>
          </p:cNvPr>
          <p:cNvSpPr txBox="1">
            <a:spLocks/>
          </p:cNvSpPr>
          <p:nvPr/>
        </p:nvSpPr>
        <p:spPr>
          <a:xfrm>
            <a:off x="556922" y="3343584"/>
            <a:ext cx="11604367" cy="11336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dirty="0">
                <a:gradFill flip="none">
                  <a:gsLst>
                    <a:gs pos="0">
                      <a:srgbClr val="FF8A33"/>
                    </a:gs>
                    <a:gs pos="100000">
                      <a:srgbClr val="9933FF"/>
                    </a:gs>
                  </a:gsLst>
                  <a:lin ang="0" scaled="1"/>
                  <a:tileRect/>
                </a:gradFill>
                <a:latin typeface="Kanit Medium"/>
                <a:cs typeface="Kanit Medium"/>
              </a:rPr>
              <a:t>See you in Seattle!</a:t>
            </a:r>
          </a:p>
          <a:p>
            <a:pPr algn="ctr"/>
            <a:r>
              <a:rPr lang="en-US" dirty="0">
                <a:gradFill flip="none">
                  <a:gsLst>
                    <a:gs pos="0">
                      <a:srgbClr val="FF8A33"/>
                    </a:gs>
                    <a:gs pos="100000">
                      <a:srgbClr val="9933FF"/>
                    </a:gs>
                  </a:gsLst>
                  <a:lin ang="0" scaled="1"/>
                  <a:tileRect/>
                </a:gradFill>
                <a:latin typeface="Kanit Medium"/>
                <a:cs typeface="Kanit Medium"/>
              </a:rPr>
              <a:t>Get $150 off a 3-day ticket!</a:t>
            </a:r>
            <a:endParaRPr lang="en-US" dirty="0">
              <a:gradFill flip="none">
                <a:gsLst>
                  <a:gs pos="0">
                    <a:srgbClr val="FF8A33"/>
                  </a:gs>
                  <a:gs pos="100000">
                    <a:srgbClr val="9933FF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1E24F9-8681-94C8-10AA-6BBA1E6E25ED}"/>
              </a:ext>
            </a:extLst>
          </p:cNvPr>
          <p:cNvSpPr txBox="1">
            <a:spLocks/>
          </p:cNvSpPr>
          <p:nvPr/>
        </p:nvSpPr>
        <p:spPr bwMode="auto">
          <a:xfrm>
            <a:off x="877455" y="4518594"/>
            <a:ext cx="10880436" cy="110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3600" dirty="0">
                <a:latin typeface="Kanit Medium"/>
                <a:cs typeface="Kanit Medium"/>
              </a:rPr>
              <a:t>Use code: </a:t>
            </a:r>
            <a:r>
              <a:rPr lang="en-US" sz="3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SQLSATJACKS150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3" ma:contentTypeDescription="Create a new document." ma:contentTypeScope="" ma:versionID="eeb3a418d310962d84c93b730be626b3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c186ed2b493713a8357f4cf6b1d1e77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DD939C-6BD7-4DE8-8B6E-2958539C477C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</TotalTime>
  <Words>248</Words>
  <Application>Microsoft Office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IBM Plex Sans Medium</vt:lpstr>
      <vt:lpstr>Roboto</vt:lpstr>
      <vt:lpstr>IBM Plex Sans</vt:lpstr>
      <vt:lpstr>Arial</vt:lpstr>
      <vt:lpstr>Gotham Black</vt:lpstr>
      <vt:lpstr>Kanit Medium</vt:lpstr>
      <vt:lpstr>Aptos</vt:lpstr>
      <vt:lpstr>Kanit Light</vt:lpstr>
      <vt:lpstr>Calibri Light</vt:lpstr>
      <vt:lpstr>Gotham</vt:lpstr>
      <vt:lpstr>Roboto Regular</vt:lpstr>
      <vt:lpstr>Wingdings</vt:lpstr>
      <vt:lpstr>IBM Plex Sans SemiBold</vt:lpstr>
      <vt:lpstr>Calibri</vt:lpstr>
      <vt:lpstr>Cascadia Mono</vt:lpstr>
      <vt:lpstr>Consolas</vt:lpstr>
      <vt:lpstr>Roboto Bold</vt:lpstr>
      <vt:lpstr>Redgate theme v2</vt:lpstr>
      <vt:lpstr>PowerPoint Presentation</vt:lpstr>
      <vt:lpstr>PowerPoint Presentation</vt:lpstr>
      <vt:lpstr>PowerPoint Presentation</vt:lpstr>
      <vt:lpstr>PowerPoint Presentation</vt:lpstr>
      <vt:lpstr>501 Legion Charitable Donation For Housing</vt:lpstr>
      <vt:lpstr>PowerPoint Presentation</vt:lpstr>
      <vt:lpstr>PowerPoint Presentation</vt:lpstr>
      <vt:lpstr>Register now!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Jeff Foushee</cp:lastModifiedBy>
  <cp:revision>32</cp:revision>
  <cp:lastPrinted>2015-12-02T11:41:23Z</cp:lastPrinted>
  <dcterms:created xsi:type="dcterms:W3CDTF">2015-11-25T13:50:45Z</dcterms:created>
  <dcterms:modified xsi:type="dcterms:W3CDTF">2025-04-26T11:29:59Z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